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image" Target="../media/image39.svg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image" Target="../media/image42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image" Target="../media/image4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47.png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image" Target="../media/image49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50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26" Type="http://schemas.openxmlformats.org/officeDocument/2006/relationships/tags" Target="../tags/tag273.xml"/><Relationship Id="rId39" Type="http://schemas.openxmlformats.org/officeDocument/2006/relationships/image" Target="../media/image59.png"/><Relationship Id="rId21" Type="http://schemas.openxmlformats.org/officeDocument/2006/relationships/tags" Target="../tags/tag268.xml"/><Relationship Id="rId34" Type="http://schemas.openxmlformats.org/officeDocument/2006/relationships/image" Target="../media/image54.svg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5" Type="http://schemas.openxmlformats.org/officeDocument/2006/relationships/tags" Target="../tags/tag272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29" Type="http://schemas.openxmlformats.org/officeDocument/2006/relationships/image" Target="../media/image40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24" Type="http://schemas.openxmlformats.org/officeDocument/2006/relationships/tags" Target="../tags/tag271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tags" Target="../tags/tag270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31" Type="http://schemas.openxmlformats.org/officeDocument/2006/relationships/image" Target="../media/image51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tags" Target="../tags/tag269.xml"/><Relationship Id="rId27" Type="http://schemas.openxmlformats.org/officeDocument/2006/relationships/tags" Target="../tags/tag274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5.xml"/><Relationship Id="rId3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2413" y="-6350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861965" y="1836242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grpSp>
        <p:nvGrpSpPr>
          <p:cNvPr id="63" name="Shape16">
            <a:extLst>
              <a:ext uri="{FF2B5EF4-FFF2-40B4-BE49-F238E27FC236}">
                <a16:creationId xmlns:a16="http://schemas.microsoft.com/office/drawing/2014/main" id="{4D3FA608-2221-40FD-B5D1-AC0C968332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08597" y="-116369"/>
            <a:ext cx="811314" cy="1380068"/>
            <a:chOff x="5055343" y="2103966"/>
            <a:chExt cx="811314" cy="1380068"/>
          </a:xfrm>
        </p:grpSpPr>
        <p:sp>
          <p:nvSpPr>
            <p:cNvPr id="64" name="Shape17">
              <a:extLst>
                <a:ext uri="{FF2B5EF4-FFF2-40B4-BE49-F238E27FC236}">
                  <a16:creationId xmlns:a16="http://schemas.microsoft.com/office/drawing/2014/main" id="{CBCC3B8D-A7AB-40E7-AA96-40A14D1F7F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5" name="Shape13">
            <a:extLst>
              <a:ext uri="{FF2B5EF4-FFF2-40B4-BE49-F238E27FC236}">
                <a16:creationId xmlns:a16="http://schemas.microsoft.com/office/drawing/2014/main" id="{7371F909-7C0E-4A58-937A-824DF2D8F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03382" y="178148"/>
            <a:ext cx="804420" cy="15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 dirty="0"/>
          </a:p>
        </p:txBody>
      </p:sp>
      <p:sp>
        <p:nvSpPr>
          <p:cNvPr id="66" name="Shape11">
            <a:extLst>
              <a:ext uri="{FF2B5EF4-FFF2-40B4-BE49-F238E27FC236}">
                <a16:creationId xmlns:a16="http://schemas.microsoft.com/office/drawing/2014/main" id="{F1D90888-4937-48F4-894C-93ADF622E0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05298" y="4177112"/>
            <a:ext cx="1958389" cy="38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dirty="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446216"/>
            <a:ext cx="485389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1600" dirty="0">
                <a:solidFill>
                  <a:schemeClr val="tx1"/>
                </a:solidFill>
                <a:latin typeface="+mn-lt"/>
              </a:rPr>
              <a:t> є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1600" dirty="0">
                <a:solidFill>
                  <a:schemeClr val="tx1"/>
                </a:solidFill>
                <a:latin typeface="+mn-lt"/>
              </a:rPr>
              <a:t> 
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Shape8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80" y="4219485"/>
            <a:ext cx="3957773" cy="26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4" y="127445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7652</TotalTime>
  <Words>862</Words>
  <Application>Microsoft Office PowerPoint</Application>
  <PresentationFormat>Широкоэкранный</PresentationFormat>
  <Paragraphs>194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129</cp:revision>
  <dcterms:created xsi:type="dcterms:W3CDTF">2023-09-05T10:15:32Z</dcterms:created>
  <dcterms:modified xsi:type="dcterms:W3CDTF">2024-03-02T16:32:50Z</dcterms:modified>
</cp:coreProperties>
</file>